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8" autoAdjust="0"/>
    <p:restoredTop sz="73146" autoAdjust="0"/>
  </p:normalViewPr>
  <p:slideViewPr>
    <p:cSldViewPr>
      <p:cViewPr varScale="1">
        <p:scale>
          <a:sx n="43" d="100"/>
          <a:sy n="43" d="100"/>
        </p:scale>
        <p:origin x="1627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186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3354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26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06717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7701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5172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8324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44358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40995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59693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6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[Title]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xmlns="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xmlns="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xmlns="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xmlns="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xmlns="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xmlns="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6608835" y="1811279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GB" dirty="0" smtClean="0"/>
              <a:t>Creation </a:t>
            </a:r>
            <a:r>
              <a:rPr lang="en-GB" dirty="0"/>
              <a:t>of an up-to-date big data best practices </a:t>
            </a:r>
            <a:r>
              <a:rPr lang="en-GB" dirty="0" smtClean="0"/>
              <a:t>presentation</a:t>
            </a:r>
          </a:p>
          <a:p>
            <a:r>
              <a:rPr lang="en-GB" dirty="0" smtClean="0"/>
              <a:t>- </a:t>
            </a:r>
            <a:r>
              <a:rPr lang="en-GB" dirty="0"/>
              <a:t>Extraction of sample data sets using </a:t>
            </a:r>
            <a:r>
              <a:rPr lang="en-GB" dirty="0" smtClean="0"/>
              <a:t>SQL</a:t>
            </a:r>
          </a:p>
          <a:p>
            <a:r>
              <a:rPr lang="en-GB" dirty="0" smtClean="0"/>
              <a:t>- </a:t>
            </a:r>
            <a:r>
              <a:rPr lang="en-GB" dirty="0"/>
              <a:t>On-site audit of their data-center </a:t>
            </a: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Merging </a:t>
            </a:r>
            <a:r>
              <a:rPr lang="en-GB" dirty="0"/>
              <a:t>of sample data set tables </a:t>
            </a:r>
            <a:endParaRPr lang="en-GB" dirty="0" smtClean="0"/>
          </a:p>
          <a:p>
            <a:r>
              <a:rPr lang="en-GB" dirty="0" smtClean="0"/>
              <a:t>- </a:t>
            </a:r>
            <a:r>
              <a:rPr lang="en-GB" dirty="0"/>
              <a:t>Virtual session with Social Buzz team to present previous client success stories relevant to them </a:t>
            </a: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Preparation </a:t>
            </a:r>
            <a:r>
              <a:rPr lang="en-GB" dirty="0"/>
              <a:t>of best practice document for IPO </a:t>
            </a:r>
            <a:endParaRPr lang="en-GB" dirty="0" smtClean="0"/>
          </a:p>
          <a:p>
            <a:r>
              <a:rPr lang="en-GB" dirty="0" smtClean="0"/>
              <a:t>- </a:t>
            </a:r>
            <a:r>
              <a:rPr lang="en-GB" dirty="0"/>
              <a:t>Loading of sample data sets into Accenture sandbox </a:t>
            </a:r>
            <a:r>
              <a:rPr lang="en-GB" dirty="0" smtClean="0"/>
              <a:t>database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Technology </a:t>
            </a:r>
            <a:r>
              <a:rPr lang="en-GB" dirty="0"/>
              <a:t>architecture workshop with Social Buzz Data Team to understand their technology </a:t>
            </a:r>
            <a:r>
              <a:rPr lang="en-GB" dirty="0" smtClean="0"/>
              <a:t>landscape</a:t>
            </a:r>
          </a:p>
          <a:p>
            <a:r>
              <a:rPr lang="en-GB" dirty="0" smtClean="0"/>
              <a:t>- </a:t>
            </a:r>
            <a:r>
              <a:rPr lang="en-GB" dirty="0"/>
              <a:t>Stress testing of their technology to identify weak </a:t>
            </a:r>
            <a:r>
              <a:rPr lang="en-GB" dirty="0" smtClean="0"/>
              <a:t>spots</a:t>
            </a:r>
          </a:p>
          <a:p>
            <a:r>
              <a:rPr lang="en-GB" dirty="0" smtClean="0"/>
              <a:t>- </a:t>
            </a:r>
            <a:r>
              <a:rPr lang="en-GB" dirty="0"/>
              <a:t>Communication with previous IPO companies within our client base for reference </a:t>
            </a:r>
            <a:r>
              <a:rPr lang="en-GB" dirty="0" smtClean="0"/>
              <a:t>stories</a:t>
            </a:r>
          </a:p>
          <a:p>
            <a:r>
              <a:rPr lang="en-GB" dirty="0" smtClean="0"/>
              <a:t>- </a:t>
            </a:r>
            <a:r>
              <a:rPr lang="en-GB" dirty="0"/>
              <a:t>Analysis of sample data sets with </a:t>
            </a:r>
            <a:r>
              <a:rPr lang="en-GB" dirty="0" smtClean="0"/>
              <a:t>visualizations</a:t>
            </a:r>
          </a:p>
          <a:p>
            <a:r>
              <a:rPr lang="en-GB" dirty="0" smtClean="0"/>
              <a:t>- </a:t>
            </a:r>
            <a:r>
              <a:rPr lang="en-GB" dirty="0"/>
              <a:t>Full documentation of the process that we can guide them through for </a:t>
            </a:r>
            <a:r>
              <a:rPr lang="en-GB" dirty="0" smtClean="0"/>
              <a:t>IPO</a:t>
            </a:r>
            <a:endParaRPr lang="en-GB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" y="1734754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63431" y="4087306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 numCol="1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b="1" dirty="0"/>
              <a:t>An audit of their big data Practice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b="1" dirty="0"/>
              <a:t>Recommendations for a successful IPO</a:t>
            </a:r>
            <a:endParaRPr lang="en-GB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b="1" dirty="0"/>
              <a:t>An analysis of their content categories that highlights the</a:t>
            </a:r>
          </a:p>
          <a:p>
            <a:pPr algn="ctr"/>
            <a:r>
              <a:rPr lang="en-GB" b="1" dirty="0"/>
              <a:t> top 5 categories with the largest aggregate popularity</a:t>
            </a:r>
            <a:r>
              <a:rPr lang="en-GB" dirty="0"/>
              <a:t> </a:t>
            </a:r>
            <a:endParaRPr lang="en-GB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098685" y="2313299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468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9600"/>
              </a:lnSpc>
              <a:buFont typeface="+mj-lt"/>
              <a:buAutoNum type="arabicPeriod"/>
            </a:pPr>
            <a:r>
              <a:rPr lang="en-US" sz="2400" spc="-80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Andrew Fleming (Chief </a:t>
            </a:r>
            <a:r>
              <a:rPr lang="en-US" sz="24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</a:t>
            </a:r>
            <a:r>
              <a:rPr lang="en-US" sz="2400" spc="-80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echnology Architect)</a:t>
            </a:r>
          </a:p>
          <a:p>
            <a:pPr marL="457200" indent="-457200">
              <a:lnSpc>
                <a:spcPts val="9600"/>
              </a:lnSpc>
              <a:buFont typeface="+mj-lt"/>
              <a:buAutoNum type="arabicPeriod"/>
            </a:pPr>
            <a:r>
              <a:rPr lang="en-US" sz="2400" spc="-80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Marcus Rompton (Senior Principal)</a:t>
            </a:r>
          </a:p>
          <a:p>
            <a:pPr marL="457200" indent="-457200">
              <a:lnSpc>
                <a:spcPts val="9600"/>
              </a:lnSpc>
              <a:buFont typeface="+mj-lt"/>
              <a:buAutoNum type="arabicPeriod"/>
            </a:pPr>
            <a:r>
              <a:rPr lang="en-US" sz="2400" spc="-80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Michelle Grove (Data Scientist)</a:t>
            </a:r>
          </a:p>
          <a:p>
            <a:pPr marL="457200" indent="-457200">
              <a:lnSpc>
                <a:spcPts val="9600"/>
              </a:lnSpc>
              <a:buFont typeface="+mj-lt"/>
              <a:buAutoNum type="arabicPeriod"/>
            </a:pPr>
            <a:r>
              <a:rPr lang="en-US" sz="2400" spc="-80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Nabeel (Data Analyst)</a:t>
            </a:r>
            <a:endParaRPr lang="en-US" sz="24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487830" y="616293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045151" y="1498451"/>
            <a:ext cx="26188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Collect data</a:t>
            </a:r>
            <a:endParaRPr lang="en-US" sz="3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961633" y="3109500"/>
            <a:ext cx="8822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Data cleaning</a:t>
            </a:r>
            <a:endParaRPr lang="en-GB" sz="3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7626237" y="4782852"/>
            <a:ext cx="5860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Merge tables in one sheet</a:t>
            </a:r>
            <a:endParaRPr lang="en-GB" sz="3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1578642" y="7975777"/>
            <a:ext cx="2997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presentation</a:t>
            </a:r>
            <a:endParaRPr lang="en-GB" sz="3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9531036" y="6204766"/>
            <a:ext cx="5966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Get the top five categories</a:t>
            </a:r>
            <a:endParaRPr lang="en-GB" sz="36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243</Words>
  <Application>Microsoft Office PowerPoint</Application>
  <PresentationFormat>Custom</PresentationFormat>
  <Paragraphs>67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Graphik Regular</vt:lpstr>
      <vt:lpstr>Clear Sans Regular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Microsoft account</cp:lastModifiedBy>
  <cp:revision>12</cp:revision>
  <dcterms:created xsi:type="dcterms:W3CDTF">2006-08-16T00:00:00Z</dcterms:created>
  <dcterms:modified xsi:type="dcterms:W3CDTF">2023-01-04T19:46:54Z</dcterms:modified>
  <dc:identifier>DAEhDyfaYKE</dc:identifier>
</cp:coreProperties>
</file>